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8"/>
  </p:notesMasterIdLst>
  <p:sldIdLst>
    <p:sldId id="355" r:id="rId5"/>
    <p:sldId id="373" r:id="rId6"/>
    <p:sldId id="364" r:id="rId7"/>
    <p:sldId id="368" r:id="rId8"/>
    <p:sldId id="367" r:id="rId9"/>
    <p:sldId id="362" r:id="rId10"/>
    <p:sldId id="363" r:id="rId11"/>
    <p:sldId id="378" r:id="rId12"/>
    <p:sldId id="377" r:id="rId13"/>
    <p:sldId id="376" r:id="rId14"/>
    <p:sldId id="370" r:id="rId15"/>
    <p:sldId id="372" r:id="rId16"/>
    <p:sldId id="358" r:id="rId17"/>
  </p:sldIdLst>
  <p:sldSz cx="9144000" cy="6858000" type="screen4x3"/>
  <p:notesSz cx="6858000" cy="9144000"/>
  <p:defaultTextStyle>
    <a:defPPr>
      <a:defRPr lang="nl-B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67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164" autoAdjust="0"/>
  </p:normalViewPr>
  <p:slideViewPr>
    <p:cSldViewPr>
      <p:cViewPr varScale="1">
        <p:scale>
          <a:sx n="80" d="100"/>
          <a:sy n="80" d="100"/>
        </p:scale>
        <p:origin x="-1920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C6F2B-9188-4AF6-90CA-00E5DDD09900}" type="datetimeFigureOut">
              <a:rPr lang="nl-NL" smtClean="0"/>
              <a:t>26/04/15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9DE58-D4DC-4938-B4AD-92DECBB586F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318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E9DE58-D4DC-4938-B4AD-92DECBB586F8}" type="slidenum">
              <a:rPr lang="nl-NL" smtClean="0"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27551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E9DE58-D4DC-4938-B4AD-92DECBB586F8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2872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E9DE58-D4DC-4938-B4AD-92DECBB586F8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985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E9DE58-D4DC-4938-B4AD-92DECBB586F8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383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E9DE58-D4DC-4938-B4AD-92DECBB586F8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3391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E9DE58-D4DC-4938-B4AD-92DECBB586F8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6695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E9DE58-D4DC-4938-B4AD-92DECBB586F8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985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3" y="0"/>
            <a:ext cx="91805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 smtClean="0"/>
              <a:t>Klik om de ondertitelstijl van het model te bewerken</a:t>
            </a:r>
            <a:endParaRPr lang="nl-BE" dirty="0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0"/>
          </p:nvPr>
        </p:nvSpPr>
        <p:spPr>
          <a:xfrm>
            <a:off x="6902450" y="6356350"/>
            <a:ext cx="21336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87F58C6-F70F-4FDA-BA4A-80693014C44D}" type="slidenum">
              <a:rPr lang="nl-BE"/>
              <a:pPr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79466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3528" y="0"/>
            <a:ext cx="8712968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8676C"/>
                </a:solidFill>
              </a:defRPr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13184" y="1268760"/>
            <a:ext cx="8435280" cy="5256584"/>
          </a:xfrm>
        </p:spPr>
        <p:txBody>
          <a:bodyPr/>
          <a:lstStyle>
            <a:lvl1pPr>
              <a:buClr>
                <a:srgbClr val="97000C"/>
              </a:buClr>
              <a:buSzPct val="90000"/>
              <a:defRPr>
                <a:solidFill>
                  <a:srgbClr val="68676C"/>
                </a:solidFill>
              </a:defRPr>
            </a:lvl1pPr>
            <a:lvl2pPr marL="742950" indent="-285750">
              <a:buClr>
                <a:srgbClr val="97000C"/>
              </a:buClr>
              <a:buSzPct val="90000"/>
              <a:buFont typeface="Arial" pitchFamily="34" charset="0"/>
              <a:buChar char="•"/>
              <a:defRPr>
                <a:solidFill>
                  <a:srgbClr val="68676C"/>
                </a:solidFill>
              </a:defRPr>
            </a:lvl2pPr>
            <a:lvl3pPr marL="1143000" indent="-228600">
              <a:buClr>
                <a:srgbClr val="97000C"/>
              </a:buClr>
              <a:buSzPct val="90000"/>
              <a:buFont typeface="Arial" pitchFamily="34" charset="0"/>
              <a:buChar char="•"/>
              <a:defRPr>
                <a:solidFill>
                  <a:srgbClr val="68676C"/>
                </a:solidFill>
              </a:defRPr>
            </a:lvl3pPr>
            <a:lvl4pPr marL="1600200" indent="-228600">
              <a:buClr>
                <a:srgbClr val="97000C"/>
              </a:buClr>
              <a:buSzPct val="90000"/>
              <a:buFont typeface="Arial" pitchFamily="34" charset="0"/>
              <a:buChar char="•"/>
              <a:defRPr>
                <a:solidFill>
                  <a:srgbClr val="68676C"/>
                </a:solidFill>
              </a:defRPr>
            </a:lvl4pPr>
            <a:lvl5pPr marL="2057400" indent="-228600">
              <a:buClr>
                <a:srgbClr val="97000C"/>
              </a:buClr>
              <a:buSzPct val="90000"/>
              <a:buFont typeface="Arial" pitchFamily="34" charset="0"/>
              <a:buChar char="•"/>
              <a:defRPr>
                <a:solidFill>
                  <a:srgbClr val="68676C"/>
                </a:solidFill>
              </a:defRPr>
            </a:lvl5pPr>
          </a:lstStyle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/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10"/>
          </p:nvPr>
        </p:nvSpPr>
        <p:spPr>
          <a:xfrm>
            <a:off x="7010400" y="6475413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5A4428DF-875B-4297-A3FE-2FF1E430C5C5}" type="slidenum">
              <a:rPr lang="nl-BE"/>
              <a:pPr/>
              <a:t>‹nr.›</a:t>
            </a:fld>
            <a:endParaRPr lang="nl-BE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0" y="6491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F082D18-8BF0-4818-990D-ED6C380FC00F}" type="datetime1">
              <a:rPr lang="nl-NL" smtClean="0"/>
              <a:t>26/04/15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2349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nl-NL" dirty="0" smtClean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99AD5-0C8D-41E9-8461-FEBEEE0E4184}" type="datetime1">
              <a:rPr lang="nl-NL" smtClean="0"/>
              <a:t>26/04/15</a:t>
            </a:fld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3C9428-278B-4AC7-8DAF-42DAB4DA837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2993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 smtClean="0"/>
              <a:t>Klik om de stijl te bewerken</a:t>
            </a:r>
            <a:endParaRPr lang="nl-BE" dirty="0" smtClean="0"/>
          </a:p>
        </p:txBody>
      </p:sp>
      <p:sp>
        <p:nvSpPr>
          <p:cNvPr id="1027" name="Tijdelijke aanduiding voor tekst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 smtClean="0"/>
              <a:t>Klik om de modelstijlen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BE" dirty="0" smtClean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05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>
              <a:defRPr/>
            </a:pPr>
            <a:fld id="{E63B57A3-8041-4BC1-AD2D-A726003A28BB}" type="datetime1">
              <a:rPr lang="nl-NL" smtClean="0"/>
              <a:t>26/04/15</a:t>
            </a:fld>
            <a:endParaRPr lang="nl-BE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100" smtClean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>
              <a:defRPr/>
            </a:pP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929292"/>
                </a:solidFill>
                <a:latin typeface="Calibri" panose="020F0502020204030204" pitchFamily="34" charset="0"/>
              </a:defRPr>
            </a:lvl1pPr>
          </a:lstStyle>
          <a:p>
            <a:fld id="{C451BC8B-5963-4D7C-8E58-FED650AA0184}" type="slidenum">
              <a:rPr lang="nl-BE" smtClean="0"/>
              <a:pPr/>
              <a:t>‹nr.›</a:t>
            </a:fld>
            <a:endParaRPr lang="nl-B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7" r:id="rId2"/>
    <p:sldLayoutId id="2147483681" r:id="rId3"/>
  </p:sldLayoutIdLst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rtl="0" fontAlgn="base">
        <a:spcBef>
          <a:spcPct val="0"/>
        </a:spcBef>
        <a:spcAft>
          <a:spcPct val="0"/>
        </a:spcAft>
        <a:defRPr sz="2800" b="1" kern="1200">
          <a:solidFill>
            <a:schemeClr val="tx1"/>
          </a:solidFill>
          <a:latin typeface="Gill Sans MT" panose="020B0502020104020203" pitchFamily="34" charset="0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323528" y="3886200"/>
            <a:ext cx="8820472" cy="1775048"/>
          </a:xfrm>
        </p:spPr>
        <p:txBody>
          <a:bodyPr>
            <a:normAutofit/>
          </a:bodyPr>
          <a:lstStyle/>
          <a:p>
            <a:r>
              <a:rPr lang="nl-BE" dirty="0" smtClean="0"/>
              <a:t>Lorenz Put: Lorenz.put@student.ap.be</a:t>
            </a:r>
          </a:p>
          <a:p>
            <a:r>
              <a:rPr lang="nl-BE" dirty="0" smtClean="0"/>
              <a:t>Michiel </a:t>
            </a:r>
            <a:r>
              <a:rPr lang="nl-BE" dirty="0"/>
              <a:t>Mulder: </a:t>
            </a:r>
            <a:r>
              <a:rPr lang="nl-BE" dirty="0" smtClean="0"/>
              <a:t>Michiel.Mulder@student.ap.be</a:t>
            </a:r>
            <a:endParaRPr lang="nl-NL"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95536" y="2130425"/>
            <a:ext cx="8062664" cy="1470025"/>
          </a:xfrm>
        </p:spPr>
        <p:txBody>
          <a:bodyPr/>
          <a:lstStyle/>
          <a:p>
            <a:pPr algn="ctr" eaLnBrk="1" hangingPunct="1"/>
            <a:r>
              <a:rPr lang="en-US" sz="4000" dirty="0" smtClean="0"/>
              <a:t>Project electronica 4</a:t>
            </a:r>
          </a:p>
        </p:txBody>
      </p:sp>
    </p:spTree>
    <p:extLst>
      <p:ext uri="{BB962C8B-B14F-4D97-AF65-F5344CB8AC3E}">
        <p14:creationId xmlns:p14="http://schemas.microsoft.com/office/powerpoint/2010/main" val="2099340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Overzicht Gantt Chart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35145E2E-5F73-40A7-B0BB-BB39650BF2CB}" type="datetime1">
              <a:rPr lang="nl-NL" smtClean="0"/>
              <a:t>26/04/15</a:t>
            </a:fld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10</a:t>
            </a:fld>
            <a:endParaRPr lang="nl-BE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736"/>
            <a:ext cx="9184790" cy="5163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0120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3. Toekomstige Problemen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nl-NL" dirty="0" smtClean="0"/>
              <a:t>Brug die gedecteerd wordt als muur / object</a:t>
            </a:r>
          </a:p>
          <a:p>
            <a:pPr marL="0" indent="0">
              <a:buNone/>
            </a:pPr>
            <a:r>
              <a:rPr lang="nl-NL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11</a:t>
            </a:fld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6F082D18-8BF0-4818-990D-ED6C380FC00F}" type="datetime1">
              <a:rPr lang="nl-NL" smtClean="0"/>
              <a:t>26/04/15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05744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95536" y="2130425"/>
            <a:ext cx="8062664" cy="1470025"/>
          </a:xfrm>
        </p:spPr>
        <p:txBody>
          <a:bodyPr/>
          <a:lstStyle/>
          <a:p>
            <a:pPr algn="ctr" eaLnBrk="1" hangingPunct="1"/>
            <a:r>
              <a:rPr lang="en-US" sz="4000" dirty="0" err="1" smtClean="0"/>
              <a:t>Vragen</a:t>
            </a:r>
            <a:r>
              <a:rPr lang="en-US" sz="4000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57381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95536" y="2130425"/>
            <a:ext cx="8062664" cy="1470025"/>
          </a:xfrm>
        </p:spPr>
        <p:txBody>
          <a:bodyPr/>
          <a:lstStyle/>
          <a:p>
            <a:pPr algn="ctr" eaLnBrk="1" hangingPunct="1"/>
            <a:r>
              <a:rPr lang="en-US" sz="4000" dirty="0" err="1" smtClean="0"/>
              <a:t>Einde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2466025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722313" y="161364"/>
            <a:ext cx="7699375" cy="760973"/>
          </a:xfrm>
        </p:spPr>
        <p:txBody>
          <a:bodyPr>
            <a:normAutofit fontScale="90000"/>
          </a:bodyPr>
          <a:lstStyle/>
          <a:p>
            <a:r>
              <a:rPr lang="nl-BE" dirty="0" smtClean="0"/>
              <a:t/>
            </a:r>
            <a:br>
              <a:rPr lang="nl-BE" dirty="0" smtClean="0"/>
            </a:br>
            <a:endParaRPr lang="en-US" dirty="0" smtClean="0"/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323528" y="0"/>
            <a:ext cx="871296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rgbClr val="68676C"/>
                </a:solidFill>
                <a:latin typeface="Gill Sans MT" panose="020B0502020104020203" pitchFamily="34" charset="0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nl-NL" dirty="0" smtClean="0"/>
              <a:t>Arexx </a:t>
            </a:r>
            <a:r>
              <a:rPr lang="nl-NL" dirty="0"/>
              <a:t>robby rp5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B4245A98-4B08-4E50-8CD8-081A7D8537EB}" type="datetime1">
              <a:rPr lang="nl-NL" smtClean="0"/>
              <a:t>26/04/15</a:t>
            </a:fld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2</a:t>
            </a:fld>
            <a:endParaRPr lang="nl-BE"/>
          </a:p>
        </p:txBody>
      </p:sp>
      <p:pic>
        <p:nvPicPr>
          <p:cNvPr id="1026" name="Picture 2" descr="C:\Users\Lorenz Put\Dropbox\School\Electronica-Ict\Project Elektronica 4\Projectplan\Presentatie\Arduino_RC_Car_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80" y="1063772"/>
            <a:ext cx="8119840" cy="541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181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smtClean="0"/>
              <a:t>Tussentijdse evaluatie</a:t>
            </a:r>
            <a:br>
              <a:rPr lang="nl-BE" dirty="0" smtClean="0"/>
            </a:b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 smtClean="0">
              <a:sym typeface="Wingdings" panose="05000000000000000000" pitchFamily="2" charset="2"/>
            </a:endParaRPr>
          </a:p>
          <a:p>
            <a:endParaRPr lang="nl-NL" dirty="0" smtClean="0">
              <a:sym typeface="Wingdings" panose="05000000000000000000" pitchFamily="2" charset="2"/>
            </a:endParaRPr>
          </a:p>
          <a:p>
            <a:endParaRPr lang="nl-NL" dirty="0" smtClean="0">
              <a:sym typeface="Wingdings" panose="05000000000000000000" pitchFamily="2" charset="2"/>
            </a:endParaRPr>
          </a:p>
          <a:p>
            <a:r>
              <a:rPr lang="nl-NL" dirty="0" smtClean="0">
                <a:sym typeface="Wingdings" panose="05000000000000000000" pitchFamily="2" charset="2"/>
              </a:rPr>
              <a:t>Wat hebben we al bereikt?</a:t>
            </a:r>
          </a:p>
          <a:p>
            <a:r>
              <a:rPr lang="nl-NL" dirty="0" smtClean="0">
                <a:sym typeface="Wingdings" panose="05000000000000000000" pitchFamily="2" charset="2"/>
              </a:rPr>
              <a:t>Wat moeten we nog doen?</a:t>
            </a:r>
          </a:p>
          <a:p>
            <a:r>
              <a:rPr lang="nl-NL" dirty="0" smtClean="0">
                <a:sym typeface="Wingdings" panose="05000000000000000000" pitchFamily="2" charset="2"/>
              </a:rPr>
              <a:t>Potenti</a:t>
            </a:r>
            <a:r>
              <a:rPr lang="nl-NL" dirty="0" smtClean="0">
                <a:sym typeface="Wingdings" panose="05000000000000000000" pitchFamily="2" charset="2"/>
              </a:rPr>
              <a:t>ële </a:t>
            </a:r>
            <a:r>
              <a:rPr lang="nl-NL" dirty="0" smtClean="0">
                <a:sym typeface="Wingdings" panose="05000000000000000000" pitchFamily="2" charset="2"/>
              </a:rPr>
              <a:t>problemen</a:t>
            </a:r>
            <a:endParaRPr lang="nl-NL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35145E2E-5F73-40A7-B0BB-BB39650BF2CB}" type="datetime1">
              <a:rPr lang="nl-NL" smtClean="0"/>
              <a:t>26/04/15</a:t>
            </a:fld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57981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1. Wat hebben we al bereikt?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 smtClean="0">
              <a:sym typeface="Wingdings" panose="05000000000000000000" pitchFamily="2" charset="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35145E2E-5F73-40A7-B0BB-BB39650BF2CB}" type="datetime1">
              <a:rPr lang="nl-NL" smtClean="0"/>
              <a:t>26/04/15</a:t>
            </a:fld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4</a:t>
            </a:fld>
            <a:endParaRPr lang="nl-BE"/>
          </a:p>
        </p:txBody>
      </p:sp>
      <p:pic>
        <p:nvPicPr>
          <p:cNvPr id="7" name="Picture 2" descr="C:\Users\Lorenz Put\Dropbox\School\Electronica-Ict\Project Elektronica 4\Tussentijdse presentatie\Project autonomische aut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3423"/>
            <a:ext cx="9144000" cy="459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95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1. Wat hebben we al bereikt?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35145E2E-5F73-40A7-B0BB-BB39650BF2CB}" type="datetime1">
              <a:rPr lang="nl-NL" smtClean="0"/>
              <a:t>26/04/15</a:t>
            </a:fld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5</a:t>
            </a:fld>
            <a:endParaRPr lang="nl-BE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461" b="20851"/>
          <a:stretch/>
        </p:blipFill>
        <p:spPr bwMode="auto">
          <a:xfrm>
            <a:off x="395536" y="879463"/>
            <a:ext cx="3510845" cy="5645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Afbeelding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960" y="1124744"/>
            <a:ext cx="4422144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728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1. Wat hebben we al bereikt?</a:t>
            </a:r>
            <a:endParaRPr lang="nl-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35145E2E-5F73-40A7-B0BB-BB39650BF2CB}" type="datetime1">
              <a:rPr lang="nl-NL" smtClean="0"/>
              <a:t>26/04/15</a:t>
            </a:fld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6</a:t>
            </a:fld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360" y="1124744"/>
            <a:ext cx="8435280" cy="5256584"/>
          </a:xfrm>
        </p:spPr>
        <p:txBody>
          <a:bodyPr/>
          <a:lstStyle/>
          <a:p>
            <a:r>
              <a:rPr lang="nl-NL" dirty="0"/>
              <a:t>Week 2</a:t>
            </a:r>
          </a:p>
          <a:p>
            <a:pPr lvl="1"/>
            <a:r>
              <a:rPr lang="nl-NL" dirty="0"/>
              <a:t>Verbeteren projectplan</a:t>
            </a:r>
          </a:p>
          <a:p>
            <a:r>
              <a:rPr lang="nl-NL" dirty="0"/>
              <a:t>Week 2 – 3</a:t>
            </a:r>
          </a:p>
          <a:p>
            <a:pPr lvl="1"/>
            <a:r>
              <a:rPr lang="nl-NL" dirty="0"/>
              <a:t>Componenten aanschaffen  + onderzoek</a:t>
            </a:r>
          </a:p>
          <a:p>
            <a:r>
              <a:rPr lang="nl-NL" dirty="0"/>
              <a:t>Week 3 – 5</a:t>
            </a:r>
          </a:p>
          <a:p>
            <a:pPr lvl="1"/>
            <a:r>
              <a:rPr lang="nl-NL" dirty="0"/>
              <a:t>Hardware gedeeldte</a:t>
            </a:r>
          </a:p>
          <a:p>
            <a:pPr lvl="1"/>
            <a:r>
              <a:rPr lang="nl-NL" dirty="0"/>
              <a:t>Uitlezen van sensoren</a:t>
            </a:r>
          </a:p>
          <a:p>
            <a:r>
              <a:rPr lang="nl-NL" dirty="0"/>
              <a:t>Week 5 - 6 </a:t>
            </a:r>
          </a:p>
          <a:p>
            <a:pPr lvl="1"/>
            <a:r>
              <a:rPr lang="nl-NL" dirty="0"/>
              <a:t>Combineren sensordata met sturing auto</a:t>
            </a:r>
          </a:p>
          <a:p>
            <a:pPr marL="0" indent="0">
              <a:buNone/>
            </a:pPr>
            <a:r>
              <a:rPr lang="nl-NL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0313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Wat hebben we al bereikt?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052736"/>
            <a:ext cx="8435280" cy="5589240"/>
          </a:xfrm>
        </p:spPr>
        <p:txBody>
          <a:bodyPr/>
          <a:lstStyle/>
          <a:p>
            <a:r>
              <a:rPr lang="nl-NL" dirty="0"/>
              <a:t>Week 6 – 7  (Software scenario’s)</a:t>
            </a:r>
          </a:p>
          <a:p>
            <a:pPr lvl="1"/>
            <a:r>
              <a:rPr lang="nl-NL" dirty="0"/>
              <a:t>Level </a:t>
            </a:r>
            <a:r>
              <a:rPr lang="nl-NL" dirty="0" smtClean="0"/>
              <a:t>1</a:t>
            </a:r>
          </a:p>
          <a:p>
            <a:r>
              <a:rPr lang="nl-NL" dirty="0" smtClean="0"/>
              <a:t>Week </a:t>
            </a:r>
            <a:r>
              <a:rPr lang="nl-NL" dirty="0"/>
              <a:t>7 - 8</a:t>
            </a:r>
          </a:p>
          <a:p>
            <a:pPr lvl="1"/>
            <a:r>
              <a:rPr lang="nl-NL" dirty="0"/>
              <a:t> Detectie objecten (</a:t>
            </a:r>
            <a:r>
              <a:rPr lang="nl-NL" i="1" dirty="0"/>
              <a:t>Level 2)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7</a:t>
            </a:fld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6F082D18-8BF0-4818-990D-ED6C380FC00F}" type="datetime1">
              <a:rPr lang="nl-NL" smtClean="0"/>
              <a:t>26/04/15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80663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PCB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8</a:t>
            </a:fld>
            <a:endParaRPr lang="nl-B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6F082D18-8BF0-4818-990D-ED6C380FC00F}" type="datetime1">
              <a:rPr lang="nl-NL" smtClean="0"/>
              <a:t>27/04/15</a:t>
            </a:fld>
            <a:endParaRPr lang="nl-BE"/>
          </a:p>
        </p:txBody>
      </p:sp>
      <p:pic>
        <p:nvPicPr>
          <p:cNvPr id="14" name="Afbeelding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628800"/>
            <a:ext cx="4299239" cy="3168352"/>
          </a:xfrm>
          <a:prstGeom prst="rect">
            <a:avLst/>
          </a:prstGeom>
        </p:spPr>
      </p:pic>
      <p:sp>
        <p:nvSpPr>
          <p:cNvPr id="15" name="Tekstvak 14"/>
          <p:cNvSpPr txBox="1"/>
          <p:nvPr/>
        </p:nvSpPr>
        <p:spPr>
          <a:xfrm>
            <a:off x="323528" y="1124744"/>
            <a:ext cx="78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 smtClean="0"/>
              <a:t>Voor:</a:t>
            </a:r>
          </a:p>
        </p:txBody>
      </p:sp>
      <p:pic>
        <p:nvPicPr>
          <p:cNvPr id="16" name="Afbeelding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3501008"/>
            <a:ext cx="4320480" cy="3184006"/>
          </a:xfrm>
          <a:prstGeom prst="rect">
            <a:avLst/>
          </a:prstGeom>
        </p:spPr>
      </p:pic>
      <p:sp>
        <p:nvSpPr>
          <p:cNvPr id="17" name="Tekstvak 16"/>
          <p:cNvSpPr txBox="1"/>
          <p:nvPr/>
        </p:nvSpPr>
        <p:spPr>
          <a:xfrm>
            <a:off x="7858125" y="3032125"/>
            <a:ext cx="556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 smtClean="0"/>
              <a:t>Na:</a:t>
            </a:r>
            <a:endParaRPr lang="nl-NL" b="1" dirty="0"/>
          </a:p>
        </p:txBody>
      </p:sp>
    </p:spTree>
    <p:extLst>
      <p:ext uri="{BB962C8B-B14F-4D97-AF65-F5344CB8AC3E}">
        <p14:creationId xmlns:p14="http://schemas.microsoft.com/office/powerpoint/2010/main" val="3631141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2. Wat moeten we nog doen 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b="1" dirty="0" smtClean="0"/>
              <a:t>Testen level 1, 2 </a:t>
            </a:r>
          </a:p>
          <a:p>
            <a:r>
              <a:rPr lang="nl-NL" dirty="0"/>
              <a:t>Week 8 </a:t>
            </a:r>
            <a:r>
              <a:rPr lang="nl-NL" dirty="0" smtClean="0"/>
              <a:t>– </a:t>
            </a:r>
            <a:r>
              <a:rPr lang="nl-NL" dirty="0"/>
              <a:t>9</a:t>
            </a:r>
          </a:p>
          <a:p>
            <a:pPr lvl="1"/>
            <a:r>
              <a:rPr lang="nl-NL" dirty="0" smtClean="0"/>
              <a:t>Werking PCB verfijnen </a:t>
            </a:r>
            <a:r>
              <a:rPr lang="nl-NL" smtClean="0"/>
              <a:t>(code?)</a:t>
            </a:r>
            <a:endParaRPr lang="nl-NL" dirty="0" smtClean="0"/>
          </a:p>
          <a:p>
            <a:pPr lvl="1"/>
            <a:r>
              <a:rPr lang="nl-NL" dirty="0" smtClean="0"/>
              <a:t>Reactie </a:t>
            </a:r>
            <a:r>
              <a:rPr lang="nl-NL" dirty="0"/>
              <a:t>na detectie objecten (</a:t>
            </a:r>
            <a:r>
              <a:rPr lang="nl-NL" i="1" dirty="0"/>
              <a:t>Level 2) </a:t>
            </a:r>
          </a:p>
          <a:p>
            <a:pPr lvl="1"/>
            <a:r>
              <a:rPr lang="nl-NL" dirty="0"/>
              <a:t>Grondig testen </a:t>
            </a:r>
            <a:r>
              <a:rPr lang="nl-NL" i="1" dirty="0"/>
              <a:t>(Level 2)</a:t>
            </a:r>
            <a:endParaRPr lang="nl-NL" dirty="0"/>
          </a:p>
          <a:p>
            <a:r>
              <a:rPr lang="nl-NL" dirty="0"/>
              <a:t>Week  9 - 10</a:t>
            </a:r>
          </a:p>
          <a:p>
            <a:pPr lvl="1"/>
            <a:r>
              <a:rPr lang="nl-NL" dirty="0"/>
              <a:t>Herkennen object</a:t>
            </a:r>
            <a:r>
              <a:rPr lang="nl-NL" i="1" dirty="0"/>
              <a:t> (Level 3)</a:t>
            </a:r>
            <a:endParaRPr lang="nl-NL" dirty="0"/>
          </a:p>
          <a:p>
            <a:r>
              <a:rPr lang="nl-NL" i="1" dirty="0"/>
              <a:t>Week 10 – 11</a:t>
            </a:r>
          </a:p>
          <a:p>
            <a:pPr lvl="1"/>
            <a:r>
              <a:rPr lang="nl-NL" dirty="0"/>
              <a:t>Parcous uitstippelen </a:t>
            </a:r>
            <a:r>
              <a:rPr lang="nl-NL" i="1" dirty="0"/>
              <a:t>(Level 3)</a:t>
            </a:r>
          </a:p>
          <a:p>
            <a:pPr lvl="1"/>
            <a:r>
              <a:rPr lang="nl-NL" dirty="0"/>
              <a:t>Testen </a:t>
            </a:r>
            <a:r>
              <a:rPr lang="nl-NL" i="1" dirty="0"/>
              <a:t>(Level 3) </a:t>
            </a:r>
          </a:p>
          <a:p>
            <a:endParaRPr lang="nl-NL" b="1" dirty="0" smtClean="0"/>
          </a:p>
          <a:p>
            <a:endParaRPr lang="nl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428DF-875B-4297-A3FE-2FF1E430C5C5}" type="slidenum">
              <a:rPr lang="nl-BE" smtClean="0"/>
              <a:pPr/>
              <a:t>9</a:t>
            </a:fld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6F082D18-8BF0-4818-990D-ED6C380FC00F}" type="datetime1">
              <a:rPr lang="nl-NL" smtClean="0"/>
              <a:t>26/04/15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04394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AP">
      <a:dk1>
        <a:srgbClr val="3F3F3F"/>
      </a:dk1>
      <a:lt1>
        <a:srgbClr val="FFFFFF"/>
      </a:lt1>
      <a:dk2>
        <a:srgbClr val="97000C"/>
      </a:dk2>
      <a:lt2>
        <a:srgbClr val="EEECE1"/>
      </a:lt2>
      <a:accent1>
        <a:srgbClr val="BF0009"/>
      </a:accent1>
      <a:accent2>
        <a:srgbClr val="DE9700"/>
      </a:accent2>
      <a:accent3>
        <a:srgbClr val="950074"/>
      </a:accent3>
      <a:accent4>
        <a:srgbClr val="50A0AD"/>
      </a:accent4>
      <a:accent5>
        <a:srgbClr val="62985B"/>
      </a:accent5>
      <a:accent6>
        <a:srgbClr val="7F6E68"/>
      </a:accent6>
      <a:hlink>
        <a:srgbClr val="7F7F7F"/>
      </a:hlink>
      <a:folHlink>
        <a:srgbClr val="7F7F7F"/>
      </a:folHlink>
    </a:clrScheme>
    <a:fontScheme name="Kantoor - klassiek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72EA63B44A4F4496C3778D4D31EA29" ma:contentTypeVersion="0" ma:contentTypeDescription="Een nieuw document maken." ma:contentTypeScope="" ma:versionID="5954a91e1ae5d20a6e5c2b27c81644b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06d9bbffccbd47dc6efa087de471f9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ACCDF5-1E3D-4B50-96F2-768596DAFF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4AF9915-4282-465F-8EF6-E49DF2707569}">
  <ds:schemaRefs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1681255-1CB4-436E-AE89-5BD0D39A2BD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3747</TotalTime>
  <Words>232</Words>
  <Application>Microsoft Macintosh PowerPoint</Application>
  <PresentationFormat>Diavoorstelling (4:3)</PresentationFormat>
  <Paragraphs>77</Paragraphs>
  <Slides>13</Slides>
  <Notes>7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4" baseType="lpstr">
      <vt:lpstr>Kantoorthema</vt:lpstr>
      <vt:lpstr>Project electronica 4</vt:lpstr>
      <vt:lpstr> </vt:lpstr>
      <vt:lpstr>Tussentijdse evaluatie </vt:lpstr>
      <vt:lpstr>1. Wat hebben we al bereikt?</vt:lpstr>
      <vt:lpstr>1. Wat hebben we al bereikt?</vt:lpstr>
      <vt:lpstr>1. Wat hebben we al bereikt?</vt:lpstr>
      <vt:lpstr>1. Wat hebben we al bereikt?</vt:lpstr>
      <vt:lpstr>PCB</vt:lpstr>
      <vt:lpstr>2. Wat moeten we nog doen ?</vt:lpstr>
      <vt:lpstr>Overzicht Gantt Chart</vt:lpstr>
      <vt:lpstr>3. Toekomstige Problemen</vt:lpstr>
      <vt:lpstr>Vragen?</vt:lpstr>
      <vt:lpstr>Einde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Yves Masset</dc:creator>
  <cp:lastModifiedBy>Michiel</cp:lastModifiedBy>
  <cp:revision>198</cp:revision>
  <dcterms:created xsi:type="dcterms:W3CDTF">2013-03-08T10:37:44Z</dcterms:created>
  <dcterms:modified xsi:type="dcterms:W3CDTF">2015-04-26T23:16:46Z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0x0101009272EA63B44A4F4496C3778D4D31EA29</vt:lpwstr>
  </property>
  <property fmtid="{D5CDD505-2E9C-101B-9397-08002B2CF9AE}" pid="3" name="IsMyDocuments">
    <vt:bool>true</vt:bool>
  </property>
</Properties>
</file>

<file path=docProps/thumbnail.jpeg>
</file>